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77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89" autoAdjust="0"/>
  </p:normalViewPr>
  <p:slideViewPr>
    <p:cSldViewPr>
      <p:cViewPr varScale="1">
        <p:scale>
          <a:sx n="41" d="100"/>
          <a:sy n="41" d="100"/>
        </p:scale>
        <p:origin x="86" y="2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C69B8-72CF-4993-B483-42893738617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234CD-C03B-4768-A71E-B56B75D0C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7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처음에는 티처블 머신을 이용해보기도 하고 </a:t>
            </a:r>
            <a:r>
              <a:rPr lang="en-US" altLang="ko-KR"/>
              <a:t>vgg16</a:t>
            </a:r>
            <a:r>
              <a:rPr lang="ko-KR" altLang="en-US"/>
              <a:t>나 </a:t>
            </a:r>
            <a:r>
              <a:rPr lang="en-US" altLang="ko-KR"/>
              <a:t>resnet</a:t>
            </a:r>
            <a:r>
              <a:rPr lang="en-US" altLang="ko-KR" baseline="0"/>
              <a:t>, mobile</a:t>
            </a:r>
            <a:r>
              <a:rPr lang="ko-KR" altLang="en-US" baseline="0"/>
              <a:t>넷등등 다른모델들을 써보았으나 모델을 구성하는데 있어 오류들이 많이 났고 코드는 성공했지만 정확도가 매우 낮게 나왔기 때문에 그 중에서도 </a:t>
            </a:r>
            <a:r>
              <a:rPr lang="ko-KR" altLang="en-US"/>
              <a:t>케라스에서 제공하는 시퀀셜 클래스를 이용해 모델을 구성해 보았을때 정확도가 가장 높았기 때문에 시퀀셜 모델을 이용하게되었습니다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34CD-C03B-4768-A71E-B56B75D0CD8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06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케라스에서 제공하는 시퀀셜 클래스로 모델 변수를 만들어 안에 순차적으로 </a:t>
            </a:r>
            <a:r>
              <a:rPr lang="en-US" altLang="ko-KR"/>
              <a:t>Dense </a:t>
            </a:r>
            <a:r>
              <a:rPr lang="ko-KR" altLang="en-US"/>
              <a:t>입출력 레이어 </a:t>
            </a:r>
            <a:r>
              <a:rPr lang="en-US" altLang="ko-KR"/>
              <a:t>, 2</a:t>
            </a:r>
            <a:r>
              <a:rPr lang="ko-KR" altLang="en-US"/>
              <a:t>차원데이터를 </a:t>
            </a:r>
            <a:r>
              <a:rPr lang="en-US" altLang="ko-KR"/>
              <a:t>1</a:t>
            </a:r>
            <a:r>
              <a:rPr lang="ko-KR" altLang="en-US"/>
              <a:t>차원데이터로 바꾸는 레이어 </a:t>
            </a:r>
            <a:r>
              <a:rPr lang="en-US" altLang="ko-KR"/>
              <a:t>flatten</a:t>
            </a:r>
            <a:r>
              <a:rPr lang="en-US" altLang="ko-KR" baseline="0"/>
              <a:t> </a:t>
            </a:r>
            <a:r>
              <a:rPr lang="ko-KR" altLang="en-US" baseline="0"/>
              <a:t>이미지에대한 공간 컨볼루션</a:t>
            </a:r>
            <a:r>
              <a:rPr lang="ko-KR" altLang="en-US"/>
              <a:t> </a:t>
            </a:r>
            <a:r>
              <a:rPr lang="en-US" altLang="ko-KR"/>
              <a:t>conv2d</a:t>
            </a:r>
            <a:r>
              <a:rPr lang="ko-KR" altLang="en-US"/>
              <a:t>와 </a:t>
            </a:r>
            <a:r>
              <a:rPr lang="en-US" altLang="ko-KR"/>
              <a:t>maxpooling2d</a:t>
            </a:r>
            <a:r>
              <a:rPr lang="ko-KR" altLang="en-US"/>
              <a:t>를 </a:t>
            </a:r>
            <a:r>
              <a:rPr lang="en-US" altLang="ko-KR" baseline="0"/>
              <a:t>, </a:t>
            </a:r>
            <a:r>
              <a:rPr lang="ko-KR" altLang="en-US" baseline="0"/>
              <a:t>데이터 증식에 </a:t>
            </a:r>
            <a:r>
              <a:rPr lang="en-US" altLang="ko-KR" baseline="0"/>
              <a:t>imagedatagenerator </a:t>
            </a:r>
            <a:r>
              <a:rPr lang="ko-KR" altLang="en-US" baseline="0"/>
              <a:t>아담의 경사하강법을 이용해서 구성하였습니다</a:t>
            </a:r>
            <a:r>
              <a:rPr lang="en-US" altLang="ko-KR" baseline="0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34CD-C03B-4768-A71E-B56B75D0CD8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50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34CD-C03B-4768-A71E-B56B75D0CD8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0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10.png"/><Relationship Id="rId10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openxmlformats.org/officeDocument/2006/relationships/image" Target="../media/image60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10.png"/><Relationship Id="rId10" Type="http://schemas.openxmlformats.org/officeDocument/2006/relationships/image" Target="../media/image67.png"/><Relationship Id="rId4" Type="http://schemas.openxmlformats.org/officeDocument/2006/relationships/image" Target="../media/image9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70.png"/><Relationship Id="rId12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10.png"/><Relationship Id="rId10" Type="http://schemas.openxmlformats.org/officeDocument/2006/relationships/image" Target="../media/image73.png"/><Relationship Id="rId4" Type="http://schemas.openxmlformats.org/officeDocument/2006/relationships/image" Target="../media/image9.png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8.png"/><Relationship Id="rId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2.png"/><Relationship Id="rId5" Type="http://schemas.openxmlformats.org/officeDocument/2006/relationships/image" Target="../media/image24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8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87.png"/><Relationship Id="rId4" Type="http://schemas.openxmlformats.org/officeDocument/2006/relationships/image" Target="../media/image24.png"/><Relationship Id="rId9" Type="http://schemas.openxmlformats.org/officeDocument/2006/relationships/image" Target="../media/image86.png"/><Relationship Id="rId1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jp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0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03.png"/><Relationship Id="rId5" Type="http://schemas.openxmlformats.org/officeDocument/2006/relationships/image" Target="../media/image24.pn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Relationship Id="rId1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9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0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5.png"/><Relationship Id="rId5" Type="http://schemas.openxmlformats.org/officeDocument/2006/relationships/image" Target="../media/image24.png"/><Relationship Id="rId10" Type="http://schemas.openxmlformats.org/officeDocument/2006/relationships/image" Target="../media/image114.png"/><Relationship Id="rId4" Type="http://schemas.openxmlformats.org/officeDocument/2006/relationships/image" Target="../media/image111.png"/><Relationship Id="rId9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4.png"/><Relationship Id="rId7" Type="http://schemas.openxmlformats.org/officeDocument/2006/relationships/image" Target="../media/image1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4.png"/><Relationship Id="rId7" Type="http://schemas.openxmlformats.org/officeDocument/2006/relationships/image" Target="../media/image1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4.png"/><Relationship Id="rId7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12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0.JPG"/><Relationship Id="rId5" Type="http://schemas.openxmlformats.org/officeDocument/2006/relationships/image" Target="../media/image9.png"/><Relationship Id="rId10" Type="http://schemas.openxmlformats.org/officeDocument/2006/relationships/image" Target="../media/image39.JPG"/><Relationship Id="rId4" Type="http://schemas.openxmlformats.org/officeDocument/2006/relationships/image" Target="../media/image24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4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716" y="384546"/>
            <a:ext cx="17222282" cy="9516622"/>
            <a:chOff x="531716" y="384546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716" y="384546"/>
              <a:ext cx="17222282" cy="9516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28" y="2058042"/>
            <a:ext cx="5111204" cy="1088497"/>
            <a:chOff x="185328" y="2058042"/>
            <a:chExt cx="5111204" cy="108849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5328" y="2058042"/>
              <a:ext cx="5111204" cy="1088497"/>
              <a:chOff x="185328" y="2058042"/>
              <a:chExt cx="5111204" cy="108849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99226" y="1584841"/>
                <a:ext cx="10222408" cy="217699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5328" y="2058042"/>
                <a:ext cx="5111204" cy="108849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833" y="2216140"/>
              <a:ext cx="5200246" cy="15237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23298" y="5595882"/>
            <a:ext cx="12450532" cy="46332"/>
            <a:chOff x="2823298" y="5595882"/>
            <a:chExt cx="12450532" cy="463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298" y="5595882"/>
              <a:ext cx="12450532" cy="4633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6509" y="3568293"/>
            <a:ext cx="8472956" cy="20316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4164" y="6206849"/>
            <a:ext cx="6349633" cy="14628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7628" y="5076180"/>
            <a:ext cx="2112741" cy="493714"/>
            <a:chOff x="9297628" y="5076180"/>
            <a:chExt cx="21127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297628" y="5076180"/>
              <a:ext cx="2112741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7129" y="3303510"/>
            <a:ext cx="4584972" cy="4657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0037" y="3717197"/>
            <a:ext cx="4858340" cy="36751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sp>
        <p:nvSpPr>
          <p:cNvPr id="41" name="타원 26"/>
          <p:cNvSpPr/>
          <p:nvPr/>
        </p:nvSpPr>
        <p:spPr>
          <a:xfrm>
            <a:off x="2929111" y="2834666"/>
            <a:ext cx="3028562" cy="23055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(10.11~12)</a:t>
            </a:r>
          </a:p>
        </p:txBody>
      </p:sp>
      <p:sp>
        <p:nvSpPr>
          <p:cNvPr id="43" name="타원 26"/>
          <p:cNvSpPr/>
          <p:nvPr/>
        </p:nvSpPr>
        <p:spPr>
          <a:xfrm>
            <a:off x="7388840" y="2860220"/>
            <a:ext cx="3162183" cy="23055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(10.12~14)</a:t>
            </a:r>
          </a:p>
        </p:txBody>
      </p:sp>
      <p:sp>
        <p:nvSpPr>
          <p:cNvPr id="44" name="타원 26"/>
          <p:cNvSpPr/>
          <p:nvPr/>
        </p:nvSpPr>
        <p:spPr>
          <a:xfrm>
            <a:off x="12000865" y="2748509"/>
            <a:ext cx="2963536" cy="23055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딥러닝 모델 형성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(10.14~12.10)</a:t>
            </a:r>
          </a:p>
        </p:txBody>
      </p:sp>
      <p:sp>
        <p:nvSpPr>
          <p:cNvPr id="46" name="타원 26"/>
          <p:cNvSpPr/>
          <p:nvPr/>
        </p:nvSpPr>
        <p:spPr>
          <a:xfrm>
            <a:off x="5191488" y="5580457"/>
            <a:ext cx="2963536" cy="23055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웹서버 및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구축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(10.15~12.10)</a:t>
            </a:r>
          </a:p>
        </p:txBody>
      </p:sp>
      <p:sp>
        <p:nvSpPr>
          <p:cNvPr id="52" name="타원 26"/>
          <p:cNvSpPr/>
          <p:nvPr/>
        </p:nvSpPr>
        <p:spPr>
          <a:xfrm>
            <a:off x="9535424" y="5570577"/>
            <a:ext cx="3653230" cy="23055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모델을 웹 서버에 연동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(12.01~12.10)</a:t>
            </a:r>
          </a:p>
        </p:txBody>
      </p:sp>
      <p:sp>
        <p:nvSpPr>
          <p:cNvPr id="54" name="타원 53"/>
          <p:cNvSpPr/>
          <p:nvPr/>
        </p:nvSpPr>
        <p:spPr>
          <a:xfrm>
            <a:off x="6434593" y="3791344"/>
            <a:ext cx="504373" cy="509896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▶</a:t>
            </a:r>
            <a:endParaRPr lang="ko-KR" altLang="en-US" sz="4400" dirty="0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068140" y="6476490"/>
            <a:ext cx="493715" cy="493714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▶</a:t>
            </a:r>
            <a:endParaRPr lang="ko-KR" altLang="en-US" sz="4400" dirty="0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E271B2-9DB3-48E3-B264-8FA1D3D005ED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E6242-C1F1-46B9-BBCA-FE84B8931968}"/>
              </a:ext>
            </a:extLst>
          </p:cNvPr>
          <p:cNvSpPr txBox="1"/>
          <p:nvPr/>
        </p:nvSpPr>
        <p:spPr>
          <a:xfrm>
            <a:off x="2608673" y="1184525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프로세스 진행과정</a:t>
            </a:r>
          </a:p>
        </p:txBody>
      </p:sp>
      <p:pic>
        <p:nvPicPr>
          <p:cNvPr id="27" name="Object 4">
            <a:extLst>
              <a:ext uri="{FF2B5EF4-FFF2-40B4-BE49-F238E27FC236}">
                <a16:creationId xmlns:a16="http://schemas.microsoft.com/office/drawing/2014/main" id="{79464041-08C5-4307-BD3E-49135226C9B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4222" y="708524"/>
            <a:ext cx="1573288" cy="1598332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7AC47FAD-0D90-4C64-BC83-9AE16D94D799}"/>
              </a:ext>
            </a:extLst>
          </p:cNvPr>
          <p:cNvSpPr/>
          <p:nvPr/>
        </p:nvSpPr>
        <p:spPr>
          <a:xfrm>
            <a:off x="11031377" y="3791344"/>
            <a:ext cx="504373" cy="509896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▶</a:t>
            </a:r>
            <a:endParaRPr lang="ko-KR" altLang="en-US" sz="4400" dirty="0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3861439-D387-420B-ACC2-67F07C8D5DDD}"/>
              </a:ext>
            </a:extLst>
          </p:cNvPr>
          <p:cNvSpPr/>
          <p:nvPr/>
        </p:nvSpPr>
        <p:spPr>
          <a:xfrm>
            <a:off x="8723073" y="6476490"/>
            <a:ext cx="493715" cy="493714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▶</a:t>
            </a:r>
            <a:endParaRPr lang="ko-KR" altLang="en-US" sz="4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7628" y="5076180"/>
            <a:ext cx="2112741" cy="493714"/>
            <a:chOff x="9297628" y="5076180"/>
            <a:chExt cx="21127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297628" y="5076180"/>
              <a:ext cx="2112741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7129" y="3303510"/>
            <a:ext cx="4584972" cy="4657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9299" y="4459566"/>
            <a:ext cx="6510726" cy="20316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187" y="602979"/>
            <a:ext cx="1681200" cy="1666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96100" y="2835025"/>
            <a:ext cx="4495800" cy="3085714"/>
            <a:chOff x="7805474" y="2609524"/>
            <a:chExt cx="3085714" cy="30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5474" y="2609524"/>
              <a:ext cx="3085714" cy="308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9200" y="5942095"/>
            <a:ext cx="8534400" cy="2280435"/>
          </a:xfrm>
          <a:prstGeom prst="rect">
            <a:avLst/>
          </a:prstGeom>
        </p:spPr>
      </p:pic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53D91D7A-3B51-4330-873E-BEE0FF7E158C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2" name="Object 7">
              <a:extLst>
                <a:ext uri="{FF2B5EF4-FFF2-40B4-BE49-F238E27FC236}">
                  <a16:creationId xmlns:a16="http://schemas.microsoft.com/office/drawing/2014/main" id="{E53DAE9C-2AE4-4B95-B6D0-2BBB0AFC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223CB5-5A2E-4D8B-A82E-42656BE85070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81B2C6-A7E3-4873-9A14-59C8B8C06F5E}"/>
              </a:ext>
            </a:extLst>
          </p:cNvPr>
          <p:cNvSpPr txBox="1"/>
          <p:nvPr/>
        </p:nvSpPr>
        <p:spPr>
          <a:xfrm>
            <a:off x="2608673" y="1184525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수집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4446" y="4889166"/>
            <a:ext cx="2828397" cy="9788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65155" y="3606050"/>
            <a:ext cx="1452125" cy="1409931"/>
            <a:chOff x="5383889" y="3336092"/>
            <a:chExt cx="1130290" cy="11302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3889" y="3336092"/>
              <a:ext cx="1130290" cy="1130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35274" y="3606050"/>
            <a:ext cx="1452125" cy="1409931"/>
            <a:chOff x="11754008" y="3336092"/>
            <a:chExt cx="1130290" cy="11302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4008" y="3336092"/>
              <a:ext cx="1130290" cy="113029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52542" y="4889166"/>
            <a:ext cx="2714363" cy="97882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58488" y="5615654"/>
            <a:ext cx="1340907" cy="97882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8872" y="5417744"/>
            <a:ext cx="1386682" cy="133334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58488" y="6062500"/>
            <a:ext cx="1634642" cy="97882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8872" y="5780990"/>
            <a:ext cx="1386682" cy="13333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68269" y="4889169"/>
            <a:ext cx="2610608" cy="9788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58978" y="3606050"/>
            <a:ext cx="1452125" cy="1409931"/>
            <a:chOff x="8577712" y="3336092"/>
            <a:chExt cx="1130290" cy="11302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7712" y="3336092"/>
              <a:ext cx="1130290" cy="113029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94048" y="5532801"/>
            <a:ext cx="1340907" cy="97882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16942" y="5327824"/>
            <a:ext cx="1386682" cy="13333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81693" y="6017542"/>
            <a:ext cx="1634642" cy="9788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44302" y="5762450"/>
            <a:ext cx="1386682" cy="1333349"/>
          </a:xfrm>
          <a:prstGeom prst="rect">
            <a:avLst/>
          </a:prstGeom>
        </p:spPr>
      </p:pic>
      <p:pic>
        <p:nvPicPr>
          <p:cNvPr id="40" name="Object 4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19327" y="5685201"/>
            <a:ext cx="1340907" cy="978821"/>
          </a:xfrm>
          <a:prstGeom prst="rect">
            <a:avLst/>
          </a:prstGeom>
        </p:spPr>
      </p:pic>
      <p:pic>
        <p:nvPicPr>
          <p:cNvPr id="42" name="Object 4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42221" y="5480224"/>
            <a:ext cx="1386682" cy="1333349"/>
          </a:xfrm>
          <a:prstGeom prst="rect">
            <a:avLst/>
          </a:prstGeom>
        </p:spPr>
      </p:pic>
      <p:pic>
        <p:nvPicPr>
          <p:cNvPr id="47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06972" y="6169942"/>
            <a:ext cx="1634642" cy="978820"/>
          </a:xfrm>
          <a:prstGeom prst="rect">
            <a:avLst/>
          </a:prstGeom>
        </p:spPr>
      </p:pic>
      <p:pic>
        <p:nvPicPr>
          <p:cNvPr id="48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69581" y="5914850"/>
            <a:ext cx="1386682" cy="1333349"/>
          </a:xfrm>
          <a:prstGeom prst="rect">
            <a:avLst/>
          </a:prstGeom>
        </p:spPr>
      </p:pic>
      <p:pic>
        <p:nvPicPr>
          <p:cNvPr id="38" name="Object 4">
            <a:extLst>
              <a:ext uri="{FF2B5EF4-FFF2-40B4-BE49-F238E27FC236}">
                <a16:creationId xmlns:a16="http://schemas.microsoft.com/office/drawing/2014/main" id="{93B92AE6-B4D4-4669-93E3-159944DE348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187" y="602979"/>
            <a:ext cx="1681200" cy="1666315"/>
          </a:xfrm>
          <a:prstGeom prst="rect">
            <a:avLst/>
          </a:prstGeom>
        </p:spPr>
      </p:pic>
      <p:grpSp>
        <p:nvGrpSpPr>
          <p:cNvPr id="49" name="그룹 1002">
            <a:extLst>
              <a:ext uri="{FF2B5EF4-FFF2-40B4-BE49-F238E27FC236}">
                <a16:creationId xmlns:a16="http://schemas.microsoft.com/office/drawing/2014/main" id="{C378063B-EE75-4456-A5D4-76FA60E18230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50" name="Object 7">
              <a:extLst>
                <a:ext uri="{FF2B5EF4-FFF2-40B4-BE49-F238E27FC236}">
                  <a16:creationId xmlns:a16="http://schemas.microsoft.com/office/drawing/2014/main" id="{66DB5C02-595E-4E3E-A117-6C3668E7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7A5B8DB-8C5A-466D-8E86-D63DAFB13866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859A97-8C9B-4F9D-ACED-CA8583C5EA6A}"/>
              </a:ext>
            </a:extLst>
          </p:cNvPr>
          <p:cNvSpPr txBox="1"/>
          <p:nvPr/>
        </p:nvSpPr>
        <p:spPr>
          <a:xfrm>
            <a:off x="2608673" y="1184525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분류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5700" y="4303104"/>
            <a:ext cx="2463954" cy="7618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83889" y="3336092"/>
            <a:ext cx="1804822" cy="1130290"/>
            <a:chOff x="5383889" y="3336092"/>
            <a:chExt cx="1130290" cy="11302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3889" y="3336092"/>
              <a:ext cx="1130290" cy="1130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2578" y="3336092"/>
            <a:ext cx="1804822" cy="1130290"/>
            <a:chOff x="11682578" y="3336092"/>
            <a:chExt cx="1130290" cy="11302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2578" y="3336092"/>
              <a:ext cx="1130290" cy="113029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2774" y="4259689"/>
            <a:ext cx="2676548" cy="7618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1894" y="5085716"/>
            <a:ext cx="1385265" cy="25904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8042" y="4917757"/>
            <a:ext cx="1859117" cy="29682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89797" y="4917757"/>
            <a:ext cx="1723484" cy="29682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4057" y="5085716"/>
            <a:ext cx="1385265" cy="2590414"/>
          </a:xfrm>
          <a:prstGeom prst="rect">
            <a:avLst/>
          </a:prstGeom>
        </p:spPr>
      </p:pic>
      <p:pic>
        <p:nvPicPr>
          <p:cNvPr id="27" name="Object 4">
            <a:extLst>
              <a:ext uri="{FF2B5EF4-FFF2-40B4-BE49-F238E27FC236}">
                <a16:creationId xmlns:a16="http://schemas.microsoft.com/office/drawing/2014/main" id="{77312BB2-12D2-47B4-868C-EC462725AEB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187" y="602979"/>
            <a:ext cx="1681200" cy="1666315"/>
          </a:xfrm>
          <a:prstGeom prst="rect">
            <a:avLst/>
          </a:prstGeom>
        </p:spPr>
      </p:pic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AFE7DF95-53B9-4C90-9361-A6D1A4D43BC9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D53FC143-6516-48D8-9991-00BF1C51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729067-89D2-421C-8BD7-771F523FE9C2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51273E-3DA2-4254-858B-CF9F37676D0F}"/>
              </a:ext>
            </a:extLst>
          </p:cNvPr>
          <p:cNvSpPr txBox="1"/>
          <p:nvPr/>
        </p:nvSpPr>
        <p:spPr>
          <a:xfrm>
            <a:off x="2608673" y="1184525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58105" y="2140372"/>
            <a:ext cx="2095392" cy="7618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00673" y="2140372"/>
            <a:ext cx="2006633" cy="7618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87074" y="2726726"/>
            <a:ext cx="6171429" cy="3462276"/>
            <a:chOff x="2087074" y="2726726"/>
            <a:chExt cx="6171429" cy="34622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7074" y="2726726"/>
              <a:ext cx="6171429" cy="34622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95781" y="2726726"/>
            <a:ext cx="6167024" cy="3505020"/>
            <a:chOff x="10695781" y="2726726"/>
            <a:chExt cx="6167024" cy="35050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5781" y="2726726"/>
              <a:ext cx="6167024" cy="35050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61088" y="6160872"/>
            <a:ext cx="3178053" cy="25282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20145" y="6160872"/>
            <a:ext cx="3318296" cy="2528227"/>
          </a:xfrm>
          <a:prstGeom prst="rect">
            <a:avLst/>
          </a:prstGeom>
        </p:spPr>
      </p:pic>
      <p:pic>
        <p:nvPicPr>
          <p:cNvPr id="33" name="Object 4">
            <a:extLst>
              <a:ext uri="{FF2B5EF4-FFF2-40B4-BE49-F238E27FC236}">
                <a16:creationId xmlns:a16="http://schemas.microsoft.com/office/drawing/2014/main" id="{9AE83952-9248-4977-A38E-99072F6B7CD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187" y="602979"/>
            <a:ext cx="1681200" cy="1666315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7E53215-C46D-43B5-BF84-BB85C06D3D3F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F1CE7308-6B29-4BA3-8C48-C7150F2DC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FCF2F52-B278-494C-B08D-FCE12597B396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DE3902-1BA7-453A-A649-BC34DBFB7780}"/>
              </a:ext>
            </a:extLst>
          </p:cNvPr>
          <p:cNvSpPr txBox="1"/>
          <p:nvPr/>
        </p:nvSpPr>
        <p:spPr>
          <a:xfrm>
            <a:off x="2608673" y="1184525"/>
            <a:ext cx="5965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그래프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7628" y="5076180"/>
            <a:ext cx="2112741" cy="493714"/>
            <a:chOff x="9297628" y="5076180"/>
            <a:chExt cx="21127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297628" y="5076180"/>
              <a:ext cx="2112741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7129" y="3303510"/>
            <a:ext cx="4584972" cy="4657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8709" y="3849956"/>
            <a:ext cx="5506849" cy="34589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050" y="674532"/>
            <a:ext cx="1681200" cy="16663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7182" y="2396555"/>
            <a:ext cx="2766106" cy="12190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30333" y="4418640"/>
            <a:ext cx="4564430" cy="1541729"/>
            <a:chOff x="1930333" y="4418640"/>
            <a:chExt cx="4564430" cy="15417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0333" y="4418640"/>
              <a:ext cx="4564430" cy="15417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2582" y="2396555"/>
            <a:ext cx="1995229" cy="12190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98483" y="5481158"/>
            <a:ext cx="3768955" cy="2120037"/>
            <a:chOff x="10698483" y="5481158"/>
            <a:chExt cx="3768955" cy="21200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98483" y="5481158"/>
              <a:ext cx="3768955" cy="21200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11979" y="4152381"/>
            <a:ext cx="4581989" cy="1328777"/>
            <a:chOff x="10211979" y="4152381"/>
            <a:chExt cx="4581989" cy="13287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1979" y="4152381"/>
              <a:ext cx="4581989" cy="13287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5882" y="3653510"/>
            <a:ext cx="14749755" cy="38862"/>
            <a:chOff x="1515882" y="3653510"/>
            <a:chExt cx="14749755" cy="388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5882" y="3653510"/>
              <a:ext cx="14749755" cy="38862"/>
            </a:xfrm>
            <a:prstGeom prst="rect">
              <a:avLst/>
            </a:prstGeom>
          </p:spPr>
        </p:pic>
      </p:grp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606EF7FC-4108-4EE6-9B8F-3FA3F89532D9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30" name="Object 7">
              <a:extLst>
                <a:ext uri="{FF2B5EF4-FFF2-40B4-BE49-F238E27FC236}">
                  <a16:creationId xmlns:a16="http://schemas.microsoft.com/office/drawing/2014/main" id="{EBFBF370-A65F-4E12-B4EA-9A414A50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24B4D6D-2F89-494C-98D5-27B05DF85478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0159E8-FD6C-41FB-A14A-15F4B7D9DBA9}"/>
              </a:ext>
            </a:extLst>
          </p:cNvPr>
          <p:cNvSpPr txBox="1"/>
          <p:nvPr/>
        </p:nvSpPr>
        <p:spPr>
          <a:xfrm>
            <a:off x="2608673" y="1184525"/>
            <a:ext cx="400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개발환경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3176" y="5893448"/>
            <a:ext cx="2775454" cy="761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04499" y="4224667"/>
            <a:ext cx="2406216" cy="1836381"/>
            <a:chOff x="1704499" y="4224667"/>
            <a:chExt cx="2406216" cy="18363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4499" y="4224667"/>
              <a:ext cx="2406216" cy="1836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37176" y="5597560"/>
            <a:ext cx="2075634" cy="2419410"/>
            <a:chOff x="3637176" y="5597560"/>
            <a:chExt cx="2075634" cy="24194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7176" y="5597560"/>
              <a:ext cx="2075634" cy="24194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87561" y="3396651"/>
            <a:ext cx="2874718" cy="2706059"/>
            <a:chOff x="4674993" y="3352336"/>
            <a:chExt cx="2874718" cy="27060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4993" y="3352336"/>
              <a:ext cx="2874718" cy="2706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21370162">
            <a:off x="8379187" y="4608100"/>
            <a:ext cx="1459321" cy="2048177"/>
            <a:chOff x="7876364" y="4025891"/>
            <a:chExt cx="2532986" cy="30226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120000">
              <a:off x="7876364" y="4025891"/>
              <a:ext cx="2532986" cy="302267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49380" y="5143500"/>
            <a:ext cx="5563047" cy="91426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08998" y="4380707"/>
            <a:ext cx="6843812" cy="9142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617754">
            <a:off x="4603743" y="3967714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vgg16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 rot="21049048">
            <a:off x="5205812" y="3475192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resnet50</a:t>
            </a:r>
            <a:endParaRPr lang="ko-KR" altLang="en-US"/>
          </a:p>
        </p:txBody>
      </p:sp>
      <p:pic>
        <p:nvPicPr>
          <p:cNvPr id="38" name="Object 4">
            <a:extLst>
              <a:ext uri="{FF2B5EF4-FFF2-40B4-BE49-F238E27FC236}">
                <a16:creationId xmlns:a16="http://schemas.microsoft.com/office/drawing/2014/main" id="{B6F22306-3FF7-45C7-BC11-634CC0667A88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0050" y="674532"/>
            <a:ext cx="1681200" cy="1666315"/>
          </a:xfrm>
          <a:prstGeom prst="rect">
            <a:avLst/>
          </a:prstGeom>
        </p:spPr>
      </p:pic>
      <p:grpSp>
        <p:nvGrpSpPr>
          <p:cNvPr id="39" name="그룹 1002">
            <a:extLst>
              <a:ext uri="{FF2B5EF4-FFF2-40B4-BE49-F238E27FC236}">
                <a16:creationId xmlns:a16="http://schemas.microsoft.com/office/drawing/2014/main" id="{DB19CE9C-5951-4220-B073-62BA9BD62C0C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40" name="Object 7">
              <a:extLst>
                <a:ext uri="{FF2B5EF4-FFF2-40B4-BE49-F238E27FC236}">
                  <a16:creationId xmlns:a16="http://schemas.microsoft.com/office/drawing/2014/main" id="{B042DA75-E4EB-47BB-AC5F-4E59484AC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0763C4-4BEE-49BC-894D-B41CDD13CEE8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D97558-8CBB-4C24-AAAE-741B80EB1438}"/>
              </a:ext>
            </a:extLst>
          </p:cNvPr>
          <p:cNvSpPr txBox="1"/>
          <p:nvPr/>
        </p:nvSpPr>
        <p:spPr>
          <a:xfrm>
            <a:off x="2608673" y="1184525"/>
            <a:ext cx="6086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개발환경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선정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04695" y="6579911"/>
            <a:ext cx="14322731" cy="36830"/>
            <a:chOff x="2404695" y="5410553"/>
            <a:chExt cx="14322731" cy="368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695" y="5410553"/>
              <a:ext cx="14322731" cy="368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2592" y="5226503"/>
            <a:ext cx="2120582" cy="12698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1945" y="5226503"/>
            <a:ext cx="2120584" cy="12698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1359" y="5226503"/>
            <a:ext cx="2120584" cy="12698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2592" y="7060007"/>
            <a:ext cx="1642016" cy="6095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33799" y="7060007"/>
            <a:ext cx="3398010" cy="6095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20991" y="7060007"/>
            <a:ext cx="2678790" cy="609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CBD0C8-1E49-4742-89A9-65D53CEB0804}"/>
              </a:ext>
            </a:extLst>
          </p:cNvPr>
          <p:cNvSpPr txBox="1"/>
          <p:nvPr/>
        </p:nvSpPr>
        <p:spPr>
          <a:xfrm>
            <a:off x="6564941" y="3079740"/>
            <a:ext cx="5444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2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멘토 </a:t>
            </a:r>
            <a:r>
              <a:rPr lang="en-US" altLang="ko-KR" sz="4800" b="1" dirty="0">
                <a:solidFill>
                  <a:schemeClr val="tx2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4800" b="1" dirty="0" err="1">
                <a:solidFill>
                  <a:schemeClr val="tx2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신형섭</a:t>
            </a:r>
            <a:r>
              <a:rPr lang="ko-KR" altLang="en-US" sz="4800" b="1" dirty="0">
                <a:solidFill>
                  <a:schemeClr val="tx2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대표님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AE3822-C941-4588-8541-721F8003030D}"/>
              </a:ext>
            </a:extLst>
          </p:cNvPr>
          <p:cNvSpPr txBox="1"/>
          <p:nvPr/>
        </p:nvSpPr>
        <p:spPr>
          <a:xfrm>
            <a:off x="2518248" y="1187421"/>
            <a:ext cx="495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 소개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0CBF8-0EDD-4811-AA46-121F90765BCC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35" name="그룹 1002">
            <a:extLst>
              <a:ext uri="{FF2B5EF4-FFF2-40B4-BE49-F238E27FC236}">
                <a16:creationId xmlns:a16="http://schemas.microsoft.com/office/drawing/2014/main" id="{19CEB386-5AA2-44C6-9B67-07A21AE4B8DD}"/>
              </a:ext>
            </a:extLst>
          </p:cNvPr>
          <p:cNvGrpSpPr/>
          <p:nvPr/>
        </p:nvGrpSpPr>
        <p:grpSpPr>
          <a:xfrm>
            <a:off x="-1617512" y="1703799"/>
            <a:ext cx="19905512" cy="491740"/>
            <a:chOff x="-1617511" y="1703799"/>
            <a:chExt cx="17883148" cy="493714"/>
          </a:xfrm>
        </p:grpSpPr>
        <p:pic>
          <p:nvPicPr>
            <p:cNvPr id="36" name="Object 6">
              <a:extLst>
                <a:ext uri="{FF2B5EF4-FFF2-40B4-BE49-F238E27FC236}">
                  <a16:creationId xmlns:a16="http://schemas.microsoft.com/office/drawing/2014/main" id="{C8EEC182-3055-40DB-910A-07BE2DBF8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pic>
        <p:nvPicPr>
          <p:cNvPr id="37" name="Object 4">
            <a:extLst>
              <a:ext uri="{FF2B5EF4-FFF2-40B4-BE49-F238E27FC236}">
                <a16:creationId xmlns:a16="http://schemas.microsoft.com/office/drawing/2014/main" id="{256A9A46-E31A-4121-A4C1-BED9847F472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4532" y="677018"/>
            <a:ext cx="1682029" cy="16671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24800" y="2197514"/>
            <a:ext cx="9179037" cy="6463455"/>
            <a:chOff x="5470694" y="2197513"/>
            <a:chExt cx="7344327" cy="68596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0694" y="2197513"/>
              <a:ext cx="7344327" cy="6859676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6" y="2197514"/>
            <a:ext cx="6461272" cy="1982531"/>
          </a:xfrm>
          <a:prstGeom prst="rect">
            <a:avLst/>
          </a:prstGeom>
        </p:spPr>
      </p:pic>
      <p:pic>
        <p:nvPicPr>
          <p:cNvPr id="19" name="Object 4">
            <a:extLst>
              <a:ext uri="{FF2B5EF4-FFF2-40B4-BE49-F238E27FC236}">
                <a16:creationId xmlns:a16="http://schemas.microsoft.com/office/drawing/2014/main" id="{875E239C-FB3A-4B84-BAB1-82A595746C0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050" y="674532"/>
            <a:ext cx="1681200" cy="1666315"/>
          </a:xfrm>
          <a:prstGeom prst="rect">
            <a:avLst/>
          </a:prstGeom>
        </p:spPr>
      </p:pic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3BD4EAE0-8113-4370-B19E-3C9BF5742972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2" name="Object 7">
              <a:extLst>
                <a:ext uri="{FF2B5EF4-FFF2-40B4-BE49-F238E27FC236}">
                  <a16:creationId xmlns:a16="http://schemas.microsoft.com/office/drawing/2014/main" id="{0571C55E-DA0F-4433-A98C-F801B7FA6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EE47EB-AD57-44D9-8509-A5868FB7B884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4746B-4015-43E8-97A9-6A663EBF014B}"/>
              </a:ext>
            </a:extLst>
          </p:cNvPr>
          <p:cNvSpPr txBox="1"/>
          <p:nvPr/>
        </p:nvSpPr>
        <p:spPr>
          <a:xfrm>
            <a:off x="2608673" y="1184525"/>
            <a:ext cx="6086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개발환경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구성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22956" y="2197513"/>
            <a:ext cx="12496545" cy="6403188"/>
            <a:chOff x="2322956" y="2197513"/>
            <a:chExt cx="12496545" cy="64031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2956" y="2197513"/>
              <a:ext cx="12496545" cy="6403188"/>
            </a:xfrm>
            <a:prstGeom prst="rect">
              <a:avLst/>
            </a:prstGeom>
          </p:spPr>
        </p:pic>
      </p:grpSp>
      <p:pic>
        <p:nvPicPr>
          <p:cNvPr id="18" name="Object 4">
            <a:extLst>
              <a:ext uri="{FF2B5EF4-FFF2-40B4-BE49-F238E27FC236}">
                <a16:creationId xmlns:a16="http://schemas.microsoft.com/office/drawing/2014/main" id="{8A6488AA-87E4-4D10-98C9-F28B99DFFD7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050" y="674532"/>
            <a:ext cx="1681200" cy="1666315"/>
          </a:xfrm>
          <a:prstGeom prst="rect">
            <a:avLst/>
          </a:prstGeom>
        </p:spPr>
      </p:pic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76349D71-907E-432C-A4C2-221E1753AE98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6A510975-32EB-4A8E-8E7C-193D1BF7F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0809AE-49BB-4905-BC11-03482A688287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8EC33-C370-4BF4-BFD0-A4FF05A807A5}"/>
              </a:ext>
            </a:extLst>
          </p:cNvPr>
          <p:cNvSpPr txBox="1"/>
          <p:nvPr/>
        </p:nvSpPr>
        <p:spPr>
          <a:xfrm>
            <a:off x="2608673" y="1184525"/>
            <a:ext cx="482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모델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 Epoch 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7878" y="2124891"/>
            <a:ext cx="14489959" cy="6536077"/>
            <a:chOff x="1897878" y="2124891"/>
            <a:chExt cx="14489959" cy="65360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7878" y="2124891"/>
              <a:ext cx="14489959" cy="6536077"/>
            </a:xfrm>
            <a:prstGeom prst="rect">
              <a:avLst/>
            </a:prstGeom>
          </p:spPr>
        </p:pic>
      </p:grpSp>
      <p:pic>
        <p:nvPicPr>
          <p:cNvPr id="18" name="Object 4">
            <a:extLst>
              <a:ext uri="{FF2B5EF4-FFF2-40B4-BE49-F238E27FC236}">
                <a16:creationId xmlns:a16="http://schemas.microsoft.com/office/drawing/2014/main" id="{183EFAA8-34C3-4F40-9955-6ACC77A21D2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050" y="674532"/>
            <a:ext cx="1681200" cy="1666315"/>
          </a:xfrm>
          <a:prstGeom prst="rect">
            <a:avLst/>
          </a:prstGeom>
        </p:spPr>
      </p:pic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7FA697A3-0AFE-4010-BBBB-293B474731E7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FCF1DB52-6364-42BB-B5D7-10110E8A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D8F802-AC9C-491E-9F1E-49EC3682B348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19DCC-3DD8-4001-A179-71AB66863524}"/>
              </a:ext>
            </a:extLst>
          </p:cNvPr>
          <p:cNvSpPr txBox="1"/>
          <p:nvPr/>
        </p:nvSpPr>
        <p:spPr>
          <a:xfrm>
            <a:off x="2608673" y="1184525"/>
            <a:ext cx="443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모델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정확도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8200" y="2825251"/>
            <a:ext cx="8789276" cy="5498668"/>
            <a:chOff x="3458447" y="2197513"/>
            <a:chExt cx="10455588" cy="64634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8447" y="2197513"/>
              <a:ext cx="10455588" cy="64634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pic>
        <p:nvPicPr>
          <p:cNvPr id="19" name="Object 4">
            <a:extLst>
              <a:ext uri="{FF2B5EF4-FFF2-40B4-BE49-F238E27FC236}">
                <a16:creationId xmlns:a16="http://schemas.microsoft.com/office/drawing/2014/main" id="{7F6DAC84-50E1-4AF9-A719-7B67F2A55BA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050" y="674532"/>
            <a:ext cx="1681200" cy="1666315"/>
          </a:xfrm>
          <a:prstGeom prst="rect">
            <a:avLst/>
          </a:prstGeom>
        </p:spPr>
      </p:pic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AECF530C-20A8-4B6F-B129-924610C719F5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2" name="Object 7">
              <a:extLst>
                <a:ext uri="{FF2B5EF4-FFF2-40B4-BE49-F238E27FC236}">
                  <a16:creationId xmlns:a16="http://schemas.microsoft.com/office/drawing/2014/main" id="{8B36F20B-64EF-44DB-A298-B56E57937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7B14D0-E3BF-4895-B00A-EF5A6DDA99AA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3703E7-8044-4E09-8859-99A05BBECDA5}"/>
              </a:ext>
            </a:extLst>
          </p:cNvPr>
          <p:cNvSpPr txBox="1"/>
          <p:nvPr/>
        </p:nvSpPr>
        <p:spPr>
          <a:xfrm>
            <a:off x="2608673" y="1184525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모델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accuracy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그래프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1552" y="2975934"/>
            <a:ext cx="9411152" cy="4982229"/>
            <a:chOff x="3619048" y="2162907"/>
            <a:chExt cx="11047619" cy="7122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9048" y="2162907"/>
              <a:ext cx="11047619" cy="71228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pic>
        <p:nvPicPr>
          <p:cNvPr id="22" name="Object 4">
            <a:extLst>
              <a:ext uri="{FF2B5EF4-FFF2-40B4-BE49-F238E27FC236}">
                <a16:creationId xmlns:a16="http://schemas.microsoft.com/office/drawing/2014/main" id="{1F34E62A-E780-4271-BFB0-AB4CC49FED8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050" y="674532"/>
            <a:ext cx="1681200" cy="1666315"/>
          </a:xfrm>
          <a:prstGeom prst="rect">
            <a:avLst/>
          </a:prstGeom>
        </p:spPr>
      </p:pic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345222F4-BA85-42E5-9962-453FD59CAAC0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5" name="Object 7">
              <a:extLst>
                <a:ext uri="{FF2B5EF4-FFF2-40B4-BE49-F238E27FC236}">
                  <a16:creationId xmlns:a16="http://schemas.microsoft.com/office/drawing/2014/main" id="{953AC3E9-EEB9-4F53-86BA-5DE9C5984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91B624E-445E-4D04-A44D-B49C1FFBD4B6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0ECF1-5748-4260-99D7-01564319DF48}"/>
              </a:ext>
            </a:extLst>
          </p:cNvPr>
          <p:cNvSpPr txBox="1"/>
          <p:nvPr/>
        </p:nvSpPr>
        <p:spPr>
          <a:xfrm>
            <a:off x="2608673" y="1184525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인공지능 모델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loss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그래프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7628" y="5076180"/>
            <a:ext cx="2112741" cy="493714"/>
            <a:chOff x="9297628" y="5076180"/>
            <a:chExt cx="21127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297628" y="5076180"/>
              <a:ext cx="2112741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7129" y="3303510"/>
            <a:ext cx="4584972" cy="4657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382" y="4514256"/>
            <a:ext cx="8619743" cy="20316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2896" y="674169"/>
            <a:ext cx="1681689" cy="16668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0656" y="3791069"/>
            <a:ext cx="3915811" cy="1322645"/>
            <a:chOff x="2053885" y="5433337"/>
            <a:chExt cx="3915811" cy="13226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3885" y="5433337"/>
              <a:ext cx="3915811" cy="132264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grpSp>
        <p:nvGrpSpPr>
          <p:cNvPr id="1009" name="그룹 1009"/>
          <p:cNvGrpSpPr/>
          <p:nvPr/>
        </p:nvGrpSpPr>
        <p:grpSpPr>
          <a:xfrm>
            <a:off x="7300849" y="3741311"/>
            <a:ext cx="2424232" cy="1393051"/>
            <a:chOff x="7222647" y="5142857"/>
            <a:chExt cx="2813024" cy="15734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2647" y="5142857"/>
              <a:ext cx="2813024" cy="15734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grpSp>
        <p:nvGrpSpPr>
          <p:cNvPr id="1010" name="그룹 1010"/>
          <p:cNvGrpSpPr/>
          <p:nvPr/>
        </p:nvGrpSpPr>
        <p:grpSpPr>
          <a:xfrm>
            <a:off x="7300849" y="6021479"/>
            <a:ext cx="2288632" cy="2288632"/>
            <a:chOff x="11754008" y="4152381"/>
            <a:chExt cx="2288632" cy="22886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4008" y="4152381"/>
              <a:ext cx="2288632" cy="22886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grpSp>
        <p:nvGrpSpPr>
          <p:cNvPr id="1011" name="그룹 1011"/>
          <p:cNvGrpSpPr/>
          <p:nvPr/>
        </p:nvGrpSpPr>
        <p:grpSpPr>
          <a:xfrm>
            <a:off x="1772868" y="7303608"/>
            <a:ext cx="2646732" cy="1371663"/>
            <a:chOff x="11002028" y="6441013"/>
            <a:chExt cx="3978529" cy="20477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2028" y="6441013"/>
              <a:ext cx="3978529" cy="20477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39" y="5880291"/>
            <a:ext cx="2366761" cy="1176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6757" y="2268361"/>
            <a:ext cx="1654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/>
              <a:t>Server</a:t>
            </a:r>
            <a:endParaRPr lang="ko-KR" altLang="en-US" sz="4400"/>
          </a:p>
        </p:txBody>
      </p:sp>
      <p:sp>
        <p:nvSpPr>
          <p:cNvPr id="32" name="TextBox 31"/>
          <p:cNvSpPr txBox="1"/>
          <p:nvPr/>
        </p:nvSpPr>
        <p:spPr>
          <a:xfrm>
            <a:off x="2777160" y="2217854"/>
            <a:ext cx="2645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/>
              <a:t>Langueage</a:t>
            </a:r>
            <a:endParaRPr lang="ko-KR" altLang="en-US" sz="440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673002" y="4437836"/>
            <a:ext cx="1447733" cy="53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2" idx="3"/>
          </p:cNvCxnSpPr>
          <p:nvPr/>
        </p:nvCxnSpPr>
        <p:spPr>
          <a:xfrm>
            <a:off x="4572000" y="6468521"/>
            <a:ext cx="2514600" cy="69727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flipV="1">
            <a:off x="4572000" y="7165795"/>
            <a:ext cx="2514600" cy="83385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729" y="4049980"/>
            <a:ext cx="4370283" cy="388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3" name="꺾인 연결선 42"/>
          <p:cNvCxnSpPr>
            <a:endCxn id="37" idx="1"/>
          </p:cNvCxnSpPr>
          <p:nvPr/>
        </p:nvCxnSpPr>
        <p:spPr>
          <a:xfrm>
            <a:off x="10008916" y="4422782"/>
            <a:ext cx="1848813" cy="156924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endCxn id="37" idx="1"/>
          </p:cNvCxnSpPr>
          <p:nvPr/>
        </p:nvCxnSpPr>
        <p:spPr>
          <a:xfrm flipV="1">
            <a:off x="9856511" y="5992030"/>
            <a:ext cx="2001218" cy="1173765"/>
          </a:xfrm>
          <a:prstGeom prst="bentConnector3">
            <a:avLst>
              <a:gd name="adj1" fmla="val 5415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3365207" y="2268361"/>
            <a:ext cx="1242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/>
              <a:t>Web</a:t>
            </a:r>
            <a:endParaRPr lang="ko-KR" altLang="en-US" sz="4400"/>
          </a:p>
        </p:txBody>
      </p:sp>
      <p:grpSp>
        <p:nvGrpSpPr>
          <p:cNvPr id="39" name="그룹 1002">
            <a:extLst>
              <a:ext uri="{FF2B5EF4-FFF2-40B4-BE49-F238E27FC236}">
                <a16:creationId xmlns:a16="http://schemas.microsoft.com/office/drawing/2014/main" id="{0CA7D438-E151-4A52-AA90-375502CE8DD8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40" name="Object 7">
              <a:extLst>
                <a:ext uri="{FF2B5EF4-FFF2-40B4-BE49-F238E27FC236}">
                  <a16:creationId xmlns:a16="http://schemas.microsoft.com/office/drawing/2014/main" id="{8A5BEB55-C039-4456-8B34-28BAA91A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B862C5F-16DF-4B63-88EC-1038D6CFD9B8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19E2A8-AC30-40A4-9776-497C55B5E893}"/>
              </a:ext>
            </a:extLst>
          </p:cNvPr>
          <p:cNvSpPr txBox="1"/>
          <p:nvPr/>
        </p:nvSpPr>
        <p:spPr>
          <a:xfrm>
            <a:off x="2608673" y="1184525"/>
            <a:ext cx="39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웹서비스와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DB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환경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169C92-F6FD-4495-B3C0-FF0E4FAE507D}"/>
              </a:ext>
            </a:extLst>
          </p:cNvPr>
          <p:cNvCxnSpPr/>
          <p:nvPr/>
        </p:nvCxnSpPr>
        <p:spPr>
          <a:xfrm>
            <a:off x="1772868" y="3314700"/>
            <a:ext cx="140767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01000" y="2217405"/>
            <a:ext cx="9622271" cy="6365797"/>
            <a:chOff x="1941332" y="2197513"/>
            <a:chExt cx="14691339" cy="63657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1332" y="2197513"/>
              <a:ext cx="14691339" cy="6365797"/>
            </a:xfrm>
            <a:prstGeom prst="rect">
              <a:avLst/>
            </a:prstGeom>
          </p:spPr>
        </p:pic>
      </p:grpSp>
      <p:pic>
        <p:nvPicPr>
          <p:cNvPr id="18" name="Object 4">
            <a:extLst>
              <a:ext uri="{FF2B5EF4-FFF2-40B4-BE49-F238E27FC236}">
                <a16:creationId xmlns:a16="http://schemas.microsoft.com/office/drawing/2014/main" id="{1D0AEABF-3A58-46F1-B051-F7EFD22F523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896" y="674169"/>
            <a:ext cx="1681689" cy="1666800"/>
          </a:xfrm>
          <a:prstGeom prst="rect">
            <a:avLst/>
          </a:prstGeom>
        </p:spPr>
      </p:pic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18CBFEC-F158-4493-B1FC-8A76A3C7C01F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68F0DE21-C00B-49F2-B97B-8D545443D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370D82F-1D77-4DEA-A73E-1A09B2974515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032614-43C8-4C76-A3D8-E4DCB5C25BBC}"/>
              </a:ext>
            </a:extLst>
          </p:cNvPr>
          <p:cNvSpPr txBox="1"/>
          <p:nvPr/>
        </p:nvSpPr>
        <p:spPr>
          <a:xfrm>
            <a:off x="2608673" y="1184525"/>
            <a:ext cx="39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웹서비스와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DB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환경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BD5EA8-7906-4D01-B2AC-E08FDE82D9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92" y="2340968"/>
            <a:ext cx="4663440" cy="593716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A3E0B72-81D8-4C8B-9D8D-DDA2BE46D75F}"/>
              </a:ext>
            </a:extLst>
          </p:cNvPr>
          <p:cNvSpPr/>
          <p:nvPr/>
        </p:nvSpPr>
        <p:spPr>
          <a:xfrm>
            <a:off x="6781800" y="4683058"/>
            <a:ext cx="9144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7628" y="5076180"/>
            <a:ext cx="2112741" cy="493714"/>
            <a:chOff x="9297628" y="5076180"/>
            <a:chExt cx="21127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297628" y="5076180"/>
              <a:ext cx="2112741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7129" y="3303510"/>
            <a:ext cx="4584972" cy="4657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4699" y="4452479"/>
            <a:ext cx="4614111" cy="20316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29720" y="1589703"/>
            <a:ext cx="5924288" cy="5924288"/>
            <a:chOff x="5829720" y="1589703"/>
            <a:chExt cx="5924288" cy="59242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9720" y="1589703"/>
              <a:ext cx="5924288" cy="59242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137" y="674290"/>
            <a:ext cx="1483327" cy="16668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8527" y="7014999"/>
            <a:ext cx="3296248" cy="10158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15682" y="2944577"/>
            <a:ext cx="3552365" cy="2415609"/>
            <a:chOff x="7015682" y="2944577"/>
            <a:chExt cx="3552365" cy="24156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5682" y="2944577"/>
              <a:ext cx="3552365" cy="24156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1035" y="6994399"/>
            <a:ext cx="2594692" cy="904668"/>
            <a:chOff x="7881035" y="6994399"/>
            <a:chExt cx="2594692" cy="9046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20000">
              <a:off x="7881035" y="6994399"/>
              <a:ext cx="2594692" cy="90466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7812" y="7082259"/>
            <a:ext cx="3138791" cy="1015846"/>
          </a:xfrm>
          <a:prstGeom prst="rect">
            <a:avLst/>
          </a:prstGeom>
        </p:spPr>
      </p:pic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53F13AB0-18E7-4D9B-87CC-C8BAD9940386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2FFA9CA2-06CD-4265-8263-91584F2BE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53CD24-9D84-4458-BD59-69BA65F34103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A5BCD0-BC5D-4D42-93AF-02E1EEBEAAD1}"/>
              </a:ext>
            </a:extLst>
          </p:cNvPr>
          <p:cNvSpPr txBox="1"/>
          <p:nvPr/>
        </p:nvSpPr>
        <p:spPr>
          <a:xfrm>
            <a:off x="2608673" y="1184525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3730" y="-142303"/>
            <a:ext cx="9554994" cy="2814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2058" y="1528220"/>
            <a:ext cx="1066439" cy="69204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9808" y="1823637"/>
            <a:ext cx="2434886" cy="7953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9215" y="2914332"/>
            <a:ext cx="3233066" cy="7953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79805" y="4000500"/>
            <a:ext cx="2509304" cy="7953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9805" y="6306699"/>
            <a:ext cx="4142754" cy="7953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79808" y="7438270"/>
            <a:ext cx="949961" cy="7953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57660" y="5176301"/>
            <a:ext cx="3233066" cy="79534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6278" y="6087173"/>
            <a:ext cx="12109012" cy="21332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67795" y="2502864"/>
            <a:ext cx="4150124" cy="3299033"/>
            <a:chOff x="7067795" y="2502864"/>
            <a:chExt cx="4150124" cy="32990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7795" y="2502864"/>
              <a:ext cx="4150124" cy="3299033"/>
            </a:xfrm>
            <a:prstGeom prst="rect">
              <a:avLst/>
            </a:prstGeom>
          </p:spPr>
        </p:pic>
      </p:grpSp>
      <p:pic>
        <p:nvPicPr>
          <p:cNvPr id="28" name="Object 7">
            <a:extLst>
              <a:ext uri="{FF2B5EF4-FFF2-40B4-BE49-F238E27FC236}">
                <a16:creationId xmlns:a16="http://schemas.microsoft.com/office/drawing/2014/main" id="{9BADE969-BD95-4258-8511-92AF035BE92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9137" y="674290"/>
            <a:ext cx="1483327" cy="1666800"/>
          </a:xfrm>
          <a:prstGeom prst="rect">
            <a:avLst/>
          </a:prstGeom>
        </p:spPr>
      </p:pic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8C0E5CA1-755C-4940-A769-EB9F85DCF1F2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30" name="Object 7">
              <a:extLst>
                <a:ext uri="{FF2B5EF4-FFF2-40B4-BE49-F238E27FC236}">
                  <a16:creationId xmlns:a16="http://schemas.microsoft.com/office/drawing/2014/main" id="{11772F8E-50BB-4DE1-9EBB-58FEA0A1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8EDF21E-2888-4B10-AAEB-46CE7657F851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129D30-FC12-4ADE-A403-CC2444B917F5}"/>
              </a:ext>
            </a:extLst>
          </p:cNvPr>
          <p:cNvSpPr txBox="1"/>
          <p:nvPr/>
        </p:nvSpPr>
        <p:spPr>
          <a:xfrm>
            <a:off x="2608673" y="1184525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18019" y="6190135"/>
            <a:ext cx="10054585" cy="16761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1589" y="2671766"/>
            <a:ext cx="3462402" cy="3290701"/>
            <a:chOff x="8021589" y="2671766"/>
            <a:chExt cx="3462402" cy="32907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1589" y="2671766"/>
              <a:ext cx="3462402" cy="3290701"/>
            </a:xfrm>
            <a:prstGeom prst="rect">
              <a:avLst/>
            </a:prstGeom>
          </p:spPr>
        </p:pic>
      </p:grpSp>
      <p:pic>
        <p:nvPicPr>
          <p:cNvPr id="21" name="Object 7">
            <a:extLst>
              <a:ext uri="{FF2B5EF4-FFF2-40B4-BE49-F238E27FC236}">
                <a16:creationId xmlns:a16="http://schemas.microsoft.com/office/drawing/2014/main" id="{3D06C220-F573-4361-B847-C511C8E496C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9137" y="674290"/>
            <a:ext cx="1483327" cy="1666800"/>
          </a:xfrm>
          <a:prstGeom prst="rect">
            <a:avLst/>
          </a:prstGeom>
        </p:spPr>
      </p:pic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0900015D-28B8-48E5-A497-B3CA0CE09532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5" name="Object 7">
              <a:extLst>
                <a:ext uri="{FF2B5EF4-FFF2-40B4-BE49-F238E27FC236}">
                  <a16:creationId xmlns:a16="http://schemas.microsoft.com/office/drawing/2014/main" id="{33BA2F83-528C-4228-AFCD-9FFAF0906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761FFB-76A1-4FB0-A170-8F34AC8B3694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02AAF7-A20F-44B2-89E0-F09941CC2917}"/>
              </a:ext>
            </a:extLst>
          </p:cNvPr>
          <p:cNvSpPr txBox="1"/>
          <p:nvPr/>
        </p:nvSpPr>
        <p:spPr>
          <a:xfrm>
            <a:off x="2608673" y="1184525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추후 계획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7621" y="6356138"/>
            <a:ext cx="3981540" cy="10158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95034" y="2736680"/>
            <a:ext cx="3695647" cy="3695647"/>
            <a:chOff x="7295034" y="2736680"/>
            <a:chExt cx="3695647" cy="36956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5034" y="2736680"/>
              <a:ext cx="3695647" cy="3695647"/>
            </a:xfrm>
            <a:prstGeom prst="rect">
              <a:avLst/>
            </a:prstGeom>
          </p:spPr>
        </p:pic>
      </p:grpSp>
      <p:pic>
        <p:nvPicPr>
          <p:cNvPr id="19" name="Object 7">
            <a:extLst>
              <a:ext uri="{FF2B5EF4-FFF2-40B4-BE49-F238E27FC236}">
                <a16:creationId xmlns:a16="http://schemas.microsoft.com/office/drawing/2014/main" id="{B13FD783-14AE-45E2-9E52-FC98E8CFD15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9137" y="674290"/>
            <a:ext cx="1483327" cy="1666800"/>
          </a:xfrm>
          <a:prstGeom prst="rect">
            <a:avLst/>
          </a:prstGeom>
        </p:spPr>
      </p:pic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A71D8778-C835-48E7-88B7-B71BE9C7EFDE}"/>
              </a:ext>
            </a:extLst>
          </p:cNvPr>
          <p:cNvGrpSpPr/>
          <p:nvPr/>
        </p:nvGrpSpPr>
        <p:grpSpPr>
          <a:xfrm>
            <a:off x="-1617512" y="1703799"/>
            <a:ext cx="19905511" cy="509894"/>
            <a:chOff x="-1617511" y="1703799"/>
            <a:chExt cx="17883148" cy="493714"/>
          </a:xfrm>
        </p:grpSpPr>
        <p:pic>
          <p:nvPicPr>
            <p:cNvPr id="23" name="Object 7">
              <a:extLst>
                <a:ext uri="{FF2B5EF4-FFF2-40B4-BE49-F238E27FC236}">
                  <a16:creationId xmlns:a16="http://schemas.microsoft.com/office/drawing/2014/main" id="{69EF379C-EBDD-48AB-87C9-E5CBFE6A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F2AA78-6EAB-4376-A0A6-F4462D18A185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5674-E17E-49F5-9923-928FFA6D66C1}"/>
              </a:ext>
            </a:extLst>
          </p:cNvPr>
          <p:cNvSpPr txBox="1"/>
          <p:nvPr/>
        </p:nvSpPr>
        <p:spPr>
          <a:xfrm>
            <a:off x="2608673" y="1184525"/>
            <a:ext cx="412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프로그램 시연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51094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57143" y="2907153"/>
            <a:ext cx="6171429" cy="4471408"/>
            <a:chOff x="6057143" y="2907153"/>
            <a:chExt cx="6171429" cy="44714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907153"/>
              <a:ext cx="6171429" cy="4471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9040" y="4361639"/>
            <a:ext cx="10578529" cy="2504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7628" y="5076180"/>
            <a:ext cx="2112741" cy="493714"/>
            <a:chOff x="9297628" y="5076180"/>
            <a:chExt cx="21127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297628" y="5076180"/>
              <a:ext cx="2112741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7593" y="4459567"/>
            <a:ext cx="6510726" cy="2031695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06666B97-80E1-4E01-A3FB-FE249FC0E90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7149" y="3303510"/>
            <a:ext cx="4584979" cy="4657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0657" y="4589473"/>
            <a:ext cx="7964229" cy="16253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18954" y="2938039"/>
            <a:ext cx="6019209" cy="3942060"/>
            <a:chOff x="11018954" y="2938039"/>
            <a:chExt cx="6019209" cy="39420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8954" y="2938039"/>
              <a:ext cx="6019209" cy="394206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4A4BDA-3116-45BB-B341-08FB4893AC0A}"/>
              </a:ext>
            </a:extLst>
          </p:cNvPr>
          <p:cNvSpPr txBox="1"/>
          <p:nvPr/>
        </p:nvSpPr>
        <p:spPr>
          <a:xfrm>
            <a:off x="2608673" y="1042239"/>
            <a:ext cx="412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소개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주제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7D460F43-F723-449B-B81E-5FC8AAE50B8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5480" y="545606"/>
            <a:ext cx="1682029" cy="16671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E7BEC2-B4AD-4EA6-9F74-8BE8BC966822}"/>
              </a:ext>
            </a:extLst>
          </p:cNvPr>
          <p:cNvSpPr txBox="1"/>
          <p:nvPr/>
        </p:nvSpPr>
        <p:spPr>
          <a:xfrm>
            <a:off x="15392400" y="1200922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ADD60D75-12C7-4FF9-BA18-BC91EF40F8B4}"/>
              </a:ext>
            </a:extLst>
          </p:cNvPr>
          <p:cNvGrpSpPr/>
          <p:nvPr/>
        </p:nvGrpSpPr>
        <p:grpSpPr>
          <a:xfrm>
            <a:off x="-1617512" y="1703799"/>
            <a:ext cx="19905512" cy="491740"/>
            <a:chOff x="-1617511" y="1703799"/>
            <a:chExt cx="17883148" cy="493714"/>
          </a:xfrm>
        </p:grpSpPr>
        <p:pic>
          <p:nvPicPr>
            <p:cNvPr id="27" name="Object 6">
              <a:extLst>
                <a:ext uri="{FF2B5EF4-FFF2-40B4-BE49-F238E27FC236}">
                  <a16:creationId xmlns:a16="http://schemas.microsoft.com/office/drawing/2014/main" id="{AFF24314-6F9E-43C2-8B6D-B5F0665B2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58800" y="3186013"/>
            <a:ext cx="4413852" cy="4424831"/>
            <a:chOff x="13340748" y="3588155"/>
            <a:chExt cx="4944966" cy="4922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0748" y="3588155"/>
              <a:ext cx="4944966" cy="4922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8192" y="3136535"/>
            <a:ext cx="2280573" cy="10158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5209" y="4161173"/>
            <a:ext cx="8974709" cy="1919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13928" y="4547884"/>
            <a:ext cx="3103596" cy="15332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F7773FE-5D3A-40BA-B0A6-70F96E50DF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83" y="6017494"/>
            <a:ext cx="1702557" cy="6322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CC99438-4654-4CA4-91CD-C98ECB1E8B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05" y="5862358"/>
            <a:ext cx="5057782" cy="1226129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11049000" y="4882264"/>
            <a:ext cx="1911517" cy="888929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B27415-ABDF-4F77-BEA1-54A2146D994B}"/>
              </a:ext>
            </a:extLst>
          </p:cNvPr>
          <p:cNvSpPr txBox="1"/>
          <p:nvPr/>
        </p:nvSpPr>
        <p:spPr>
          <a:xfrm>
            <a:off x="2608673" y="1184525"/>
            <a:ext cx="498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소개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선정이유</a:t>
            </a:r>
          </a:p>
        </p:txBody>
      </p:sp>
      <p:pic>
        <p:nvPicPr>
          <p:cNvPr id="30" name="Object 4">
            <a:extLst>
              <a:ext uri="{FF2B5EF4-FFF2-40B4-BE49-F238E27FC236}">
                <a16:creationId xmlns:a16="http://schemas.microsoft.com/office/drawing/2014/main" id="{A220B9CF-9269-47B3-9B5F-97228938E21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3885" y="640042"/>
            <a:ext cx="1682029" cy="16671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E90ABE9-CA18-4C11-B835-CAD10878D086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18CA139A-E487-4D32-B0D7-63CB92228D44}"/>
              </a:ext>
            </a:extLst>
          </p:cNvPr>
          <p:cNvGrpSpPr/>
          <p:nvPr/>
        </p:nvGrpSpPr>
        <p:grpSpPr>
          <a:xfrm>
            <a:off x="-1617512" y="1703799"/>
            <a:ext cx="19905512" cy="491740"/>
            <a:chOff x="-1617511" y="1703799"/>
            <a:chExt cx="17883148" cy="493714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1F433B1C-4638-458D-AE94-42C80E945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17512" y="1703799"/>
            <a:ext cx="19905512" cy="491740"/>
            <a:chOff x="-1617511" y="1703799"/>
            <a:chExt cx="17883148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6434" y="2353585"/>
            <a:ext cx="2469139" cy="2469139"/>
            <a:chOff x="8636434" y="2353585"/>
            <a:chExt cx="2469139" cy="24691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6434" y="2353585"/>
              <a:ext cx="2469139" cy="24691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15164" y="6019460"/>
            <a:ext cx="6511678" cy="18468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38377" y="4765082"/>
            <a:ext cx="2677490" cy="8888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C2E306-E482-4183-8004-7D9AAC0EF123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358008-7728-4B84-8C77-2B1111EB3155}"/>
              </a:ext>
            </a:extLst>
          </p:cNvPr>
          <p:cNvSpPr txBox="1"/>
          <p:nvPr/>
        </p:nvSpPr>
        <p:spPr>
          <a:xfrm>
            <a:off x="2608673" y="1184525"/>
            <a:ext cx="5844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소개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왜 필요한가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?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4" name="Object 4">
            <a:extLst>
              <a:ext uri="{FF2B5EF4-FFF2-40B4-BE49-F238E27FC236}">
                <a16:creationId xmlns:a16="http://schemas.microsoft.com/office/drawing/2014/main" id="{9C82A958-9935-4BEB-B247-158EA0802FF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3885" y="640042"/>
            <a:ext cx="1682029" cy="16671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39541" y="3007067"/>
            <a:ext cx="7513568" cy="2648851"/>
            <a:chOff x="2005325" y="2494006"/>
            <a:chExt cx="7513568" cy="26488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325" y="2494006"/>
              <a:ext cx="7513568" cy="26488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9541" y="5916461"/>
            <a:ext cx="8919396" cy="12190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0371" y="4667552"/>
            <a:ext cx="3462811" cy="12190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25200" y="4374625"/>
            <a:ext cx="1761289" cy="1761289"/>
            <a:chOff x="10873364" y="4581556"/>
            <a:chExt cx="1761289" cy="17612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73364" y="4581556"/>
              <a:ext cx="1761289" cy="176128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B907BA5-1EE9-4884-AFB3-E4A6276D87EA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02F17-CC4F-4824-A7DC-C800ADFC8E55}"/>
              </a:ext>
            </a:extLst>
          </p:cNvPr>
          <p:cNvSpPr txBox="1"/>
          <p:nvPr/>
        </p:nvSpPr>
        <p:spPr>
          <a:xfrm>
            <a:off x="2608673" y="1184525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소개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학습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7" name="Object 4">
            <a:extLst>
              <a:ext uri="{FF2B5EF4-FFF2-40B4-BE49-F238E27FC236}">
                <a16:creationId xmlns:a16="http://schemas.microsoft.com/office/drawing/2014/main" id="{EF750796-5E0F-42C5-B374-4547D42F34E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3885" y="640042"/>
            <a:ext cx="1682029" cy="1667136"/>
          </a:xfrm>
          <a:prstGeom prst="rect">
            <a:avLst/>
          </a:prstGeom>
        </p:spPr>
      </p:pic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E50D7DAB-9174-4AEE-A29B-0B34D9C39CF6}"/>
              </a:ext>
            </a:extLst>
          </p:cNvPr>
          <p:cNvGrpSpPr/>
          <p:nvPr/>
        </p:nvGrpSpPr>
        <p:grpSpPr>
          <a:xfrm>
            <a:off x="-1617512" y="1703799"/>
            <a:ext cx="19905512" cy="491740"/>
            <a:chOff x="-1617511" y="1703799"/>
            <a:chExt cx="17883148" cy="493714"/>
          </a:xfrm>
        </p:grpSpPr>
        <p:pic>
          <p:nvPicPr>
            <p:cNvPr id="30" name="Object 6">
              <a:extLst>
                <a:ext uri="{FF2B5EF4-FFF2-40B4-BE49-F238E27FC236}">
                  <a16:creationId xmlns:a16="http://schemas.microsoft.com/office/drawing/2014/main" id="{1F0D56DA-7DCC-437B-A83C-E84F5932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097240" y="3341298"/>
            <a:ext cx="10639341" cy="493714"/>
            <a:chOff x="-4097240" y="334129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097240" y="334129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51094" y="8907825"/>
            <a:ext cx="19676190" cy="1544916"/>
            <a:chOff x="-551094" y="8907825"/>
            <a:chExt cx="19676190" cy="15449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094" y="8907825"/>
              <a:ext cx="19676190" cy="1544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12870" y="8660968"/>
            <a:ext cx="20731320" cy="493714"/>
            <a:chOff x="-612870" y="8660968"/>
            <a:chExt cx="20731320" cy="493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870" y="8660968"/>
              <a:ext cx="20731320" cy="493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47179" y="3231845"/>
            <a:ext cx="3962400" cy="2284637"/>
            <a:chOff x="2840482" y="4261002"/>
            <a:chExt cx="3234682" cy="32346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0482" y="4261002"/>
              <a:ext cx="3234682" cy="3234682"/>
            </a:xfrm>
            <a:prstGeom prst="rect">
              <a:avLst/>
            </a:prstGeom>
            <a:ln w="38100" cap="sq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33" name="TextBox 32"/>
          <p:cNvSpPr txBox="1"/>
          <p:nvPr/>
        </p:nvSpPr>
        <p:spPr>
          <a:xfrm>
            <a:off x="10436414" y="5879509"/>
            <a:ext cx="66981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>
                <a:solidFill>
                  <a:srgbClr val="2929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700">
                <a:solidFill>
                  <a:srgbClr val="2929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웹과 연동하여 이미지 분류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097" y="3231845"/>
            <a:ext cx="4371654" cy="2365919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3191459" y="5879509"/>
            <a:ext cx="66981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>
                <a:solidFill>
                  <a:srgbClr val="2929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700">
                <a:solidFill>
                  <a:srgbClr val="2929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딥러닝으로 망막병증 데이터를 학습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91459" y="7321367"/>
            <a:ext cx="13072091" cy="1116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3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가지 </a:t>
            </a:r>
            <a:r>
              <a:rPr lang="en-US" altLang="ko-KR" sz="3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CASE</a:t>
            </a:r>
            <a:r>
              <a:rPr lang="ko-KR" altLang="en-US" sz="3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망막병증을 분류하고 이를 웹을 통해 확인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B44D9F-C276-41FE-B81F-55BFE8E59E2C}"/>
              </a:ext>
            </a:extLst>
          </p:cNvPr>
          <p:cNvSpPr txBox="1"/>
          <p:nvPr/>
        </p:nvSpPr>
        <p:spPr>
          <a:xfrm>
            <a:off x="15492927" y="1363906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RETINA CARE</a:t>
            </a:r>
            <a:endParaRPr lang="ko-KR" alt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6BA98-BA4D-4A69-8A3A-59E94FDC9369}"/>
              </a:ext>
            </a:extLst>
          </p:cNvPr>
          <p:cNvSpPr txBox="1"/>
          <p:nvPr/>
        </p:nvSpPr>
        <p:spPr>
          <a:xfrm>
            <a:off x="2608673" y="1184525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소개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학습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5" name="Object 4">
            <a:extLst>
              <a:ext uri="{FF2B5EF4-FFF2-40B4-BE49-F238E27FC236}">
                <a16:creationId xmlns:a16="http://schemas.microsoft.com/office/drawing/2014/main" id="{51D666F7-C88B-4FF4-BAFA-081021E710C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885" y="640042"/>
            <a:ext cx="1682029" cy="1667136"/>
          </a:xfrm>
          <a:prstGeom prst="rect">
            <a:avLst/>
          </a:prstGeom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A9E58998-A34F-42D4-AD56-797937C92CE2}"/>
              </a:ext>
            </a:extLst>
          </p:cNvPr>
          <p:cNvGrpSpPr/>
          <p:nvPr/>
        </p:nvGrpSpPr>
        <p:grpSpPr>
          <a:xfrm>
            <a:off x="-1617512" y="1703799"/>
            <a:ext cx="19905512" cy="491740"/>
            <a:chOff x="-1617511" y="1703799"/>
            <a:chExt cx="17883148" cy="493714"/>
          </a:xfrm>
        </p:grpSpPr>
        <p:pic>
          <p:nvPicPr>
            <p:cNvPr id="27" name="Object 6">
              <a:extLst>
                <a:ext uri="{FF2B5EF4-FFF2-40B4-BE49-F238E27FC236}">
                  <a16:creationId xmlns:a16="http://schemas.microsoft.com/office/drawing/2014/main" id="{D6E710BE-39FF-462A-82A7-45E65440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617511" y="1703799"/>
              <a:ext cx="1788314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297</Words>
  <Application>Microsoft Office PowerPoint</Application>
  <PresentationFormat>사용자 지정</PresentationFormat>
  <Paragraphs>76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HY견고딕</vt:lpstr>
      <vt:lpstr>맑은 고딕</vt:lpstr>
      <vt:lpstr>한컴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23</cp:revision>
  <dcterms:created xsi:type="dcterms:W3CDTF">2021-12-16T20:55:30Z</dcterms:created>
  <dcterms:modified xsi:type="dcterms:W3CDTF">2021-12-20T11:52:09Z</dcterms:modified>
</cp:coreProperties>
</file>